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6" r:id="rId6"/>
    <p:sldId id="267" r:id="rId7"/>
    <p:sldId id="269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03" autoAdjust="0"/>
  </p:normalViewPr>
  <p:slideViewPr>
    <p:cSldViewPr snapToGrid="0" snapToObjects="1">
      <p:cViewPr varScale="1">
        <p:scale>
          <a:sx n="83" d="100"/>
          <a:sy n="83" d="100"/>
        </p:scale>
        <p:origin x="145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99E39-EF0E-4FD4-99E0-A66502820B84}" type="datetimeFigureOut">
              <a:rPr lang="en-US" smtClean="0"/>
              <a:t>14-Nov-24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CA39A-E61E-4FF4-8B13-3B33E881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961D-9E65-4754-9644-90B8CE567F49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533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250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553481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1816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657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971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927D-BC2F-4EA5-A2E4-35D11AD1B4E4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86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3FE6-CA58-42A9-9F80-B04B02703840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1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A29D-65AD-4295-A2F8-F3BC101A6BC4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A5CE-6635-42CB-BC48-0D6ACD5D2875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6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8C1F-BCB0-4B27-84FE-E737D7C98E43}" type="datetime1">
              <a:rPr lang="en-US" smtClean="0"/>
              <a:t>14-Nov-24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6DE-0AC5-4D59-96A2-6CB5319BE5C2}" type="datetime1">
              <a:rPr lang="en-US" smtClean="0"/>
              <a:t>14-Nov-24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7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6BC2-FB4B-4033-9352-1BAF295DC276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FC4E-57F9-46DE-A534-A0C570AE4704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7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AF8-6770-432D-88A6-BDD07972310B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3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ACD4-8E3D-4125-B517-6A01D032C44E}" type="datetime1">
              <a:rPr lang="en-US" smtClean="0"/>
              <a:t>14-Nov-24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8E3501E-CCDA-440D-A290-4DCBD2A824DA}" type="datetime1">
              <a:rPr lang="en-US" smtClean="0"/>
              <a:t>14-Nov-24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99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796" y="426316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sz="4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Image Enhancement</a:t>
            </a:r>
            <a:r>
              <a:rPr lang="en-US" sz="4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Project</a:t>
            </a:r>
            <a:endParaRPr sz="4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796" y="2872421"/>
            <a:ext cx="3244174" cy="2239485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Submitted By</a:t>
            </a: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Md.Rashedunnabi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B190305022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Md.Farhan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Ishtiyak Sezar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B190305011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23935-121D-263B-60BC-D7DF6910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B461-020C-4063-9ECD-AC888F895F82}" type="slidenum">
              <a:rPr lang="en-US" sz="10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E4CAF-199B-5633-C5DA-974313E6B373}"/>
              </a:ext>
            </a:extLst>
          </p:cNvPr>
          <p:cNvSpPr txBox="1"/>
          <p:nvPr/>
        </p:nvSpPr>
        <p:spPr>
          <a:xfrm>
            <a:off x="4662368" y="2808343"/>
            <a:ext cx="36495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SUBMITTED TO</a:t>
            </a:r>
          </a:p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Md.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Zulfiker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Mahmud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Professor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Dept. of Computer Science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and Engineering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Jagannath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University,Dhaka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FCE87C05-F4CC-1923-CB32-3F647D96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945"/>
            <a:ext cx="9144000" cy="529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FA498-2366-E60B-5B6E-B5CA0ABB7BBC}"/>
              </a:ext>
            </a:extLst>
          </p:cNvPr>
          <p:cNvSpPr txBox="1"/>
          <p:nvPr/>
        </p:nvSpPr>
        <p:spPr>
          <a:xfrm>
            <a:off x="2124363" y="757382"/>
            <a:ext cx="596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Enhanced Image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79A0-4D5B-97AA-C019-673E8B67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00C487A0-DE56-00C0-842F-B8F03EC5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160544"/>
            <a:ext cx="7462981" cy="5597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F3B3A-AF41-A6E4-B9EF-D92DE3B2A11B}"/>
              </a:ext>
            </a:extLst>
          </p:cNvPr>
          <p:cNvSpPr txBox="1"/>
          <p:nvPr/>
        </p:nvSpPr>
        <p:spPr>
          <a:xfrm>
            <a:off x="1290301" y="397377"/>
            <a:ext cx="676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Enhanced Image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78B76-62F9-942D-C606-31B28CD0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9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the middle of a road&#10;&#10;Description automatically generated">
            <a:extLst>
              <a:ext uri="{FF2B5EF4-FFF2-40B4-BE49-F238E27FC236}">
                <a16:creationId xmlns:a16="http://schemas.microsoft.com/office/drawing/2014/main" id="{345F1752-CFA2-EF55-EF1B-7ADA8DF7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09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3D29A-2723-EDA9-C902-A4FDB5A69320}"/>
              </a:ext>
            </a:extLst>
          </p:cNvPr>
          <p:cNvSpPr txBox="1"/>
          <p:nvPr/>
        </p:nvSpPr>
        <p:spPr>
          <a:xfrm>
            <a:off x="3637449" y="932872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AB3A8-B52D-BEB0-B2C3-719BC261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window&#10;&#10;Description automatically generated">
            <a:extLst>
              <a:ext uri="{FF2B5EF4-FFF2-40B4-BE49-F238E27FC236}">
                <a16:creationId xmlns:a16="http://schemas.microsoft.com/office/drawing/2014/main" id="{94B6DF9C-CB07-EEC7-FB5D-C300D6F4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691"/>
            <a:ext cx="9144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21207-F155-A660-0627-C908CC075886}"/>
              </a:ext>
            </a:extLst>
          </p:cNvPr>
          <p:cNvSpPr txBox="1"/>
          <p:nvPr/>
        </p:nvSpPr>
        <p:spPr>
          <a:xfrm>
            <a:off x="3637449" y="1016000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F5FA9-DFB3-CA68-1E3A-7D3DC12F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group of people in a courtyard&#10;&#10;Description automatically generated">
            <a:extLst>
              <a:ext uri="{FF2B5EF4-FFF2-40B4-BE49-F238E27FC236}">
                <a16:creationId xmlns:a16="http://schemas.microsoft.com/office/drawing/2014/main" id="{BB004E34-8E2F-57CA-1E08-C1DDF356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364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A3DCD-3819-6436-F7C5-2127721E01D4}"/>
              </a:ext>
            </a:extLst>
          </p:cNvPr>
          <p:cNvSpPr txBox="1"/>
          <p:nvPr/>
        </p:nvSpPr>
        <p:spPr>
          <a:xfrm>
            <a:off x="3371273" y="655782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FAC1D-7D3B-05EF-2922-FE383C8D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8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building&#10;&#10;Description automatically generated">
            <a:extLst>
              <a:ext uri="{FF2B5EF4-FFF2-40B4-BE49-F238E27FC236}">
                <a16:creationId xmlns:a16="http://schemas.microsoft.com/office/drawing/2014/main" id="{FC16C717-A0D4-FE31-E569-169FFB22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545"/>
            <a:ext cx="9144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F5C5E4-FE12-F668-6186-2736B00B95BD}"/>
              </a:ext>
            </a:extLst>
          </p:cNvPr>
          <p:cNvSpPr txBox="1"/>
          <p:nvPr/>
        </p:nvSpPr>
        <p:spPr>
          <a:xfrm>
            <a:off x="3195782" y="895927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15BB-1616-F3F0-B5DD-6E7844EC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est x-ray&#10;&#10;Description automatically generated">
            <a:extLst>
              <a:ext uri="{FF2B5EF4-FFF2-40B4-BE49-F238E27FC236}">
                <a16:creationId xmlns:a16="http://schemas.microsoft.com/office/drawing/2014/main" id="{C4A18E44-C2B2-A7F4-EF0E-0F1A9DD2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767"/>
            <a:ext cx="9144000" cy="4536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256A-E53E-45E3-D744-6274A4CA5DED}"/>
              </a:ext>
            </a:extLst>
          </p:cNvPr>
          <p:cNvSpPr txBox="1"/>
          <p:nvPr/>
        </p:nvSpPr>
        <p:spPr>
          <a:xfrm>
            <a:off x="3529968" y="1117600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FC25-61A0-EB61-B7F3-0C80195D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432" y="448254"/>
            <a:ext cx="4118841" cy="1325563"/>
          </a:xfrm>
        </p:spPr>
        <p:txBody>
          <a:bodyPr>
            <a:normAutofit/>
          </a:bodyPr>
          <a:lstStyle/>
          <a:p>
            <a:r>
              <a:rPr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A074F3-D887-370A-722E-CB45DA43A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954582"/>
            <a:ext cx="778567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Improved image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applying these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more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optimizations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parameter adjustment.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30BF5-EBF8-BD80-8E35-90B31554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E510A2AE-D8DF-A44E-FBE7-FED2F8E7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0" y="1892069"/>
            <a:ext cx="8068576" cy="45456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5A430-EEC1-E826-F27C-666024E8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62509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1133CC-DC79-E63E-AC71-598410D213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9106" y="1427635"/>
            <a:ext cx="82393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Focus: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image quality using advanced image processing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bring out the best visual aspects in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Techniques developed and implemented in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Goals: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make images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visually clear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better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distinguish details.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Saturation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for more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vivid, life-like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representation.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5375-3DE1-00B5-53E3-73D6208A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3AA1A2-61A2-5070-5A8C-0B8A19115923}"/>
              </a:ext>
            </a:extLst>
          </p:cNvPr>
          <p:cNvSpPr txBox="1"/>
          <p:nvPr/>
        </p:nvSpPr>
        <p:spPr>
          <a:xfrm>
            <a:off x="671208" y="2091446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Contrast Enhancement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Adjustment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 Adjustment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Transfer from Grayscale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Histogram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A8371-0456-F6C6-BC52-BDB160E4F8DF}"/>
              </a:ext>
            </a:extLst>
          </p:cNvPr>
          <p:cNvSpPr txBox="1"/>
          <p:nvPr/>
        </p:nvSpPr>
        <p:spPr>
          <a:xfrm>
            <a:off x="671208" y="700784"/>
            <a:ext cx="3511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173CC41-A02B-1923-7DE2-AE8A49FB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8C0F9-415E-124D-A59D-B08BEAC60B9F}"/>
              </a:ext>
            </a:extLst>
          </p:cNvPr>
          <p:cNvSpPr txBox="1"/>
          <p:nvPr/>
        </p:nvSpPr>
        <p:spPr>
          <a:xfrm>
            <a:off x="3391227" y="350982"/>
            <a:ext cx="2361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pic>
        <p:nvPicPr>
          <p:cNvPr id="6" name="Picture 5" descr="A tree in the middle of a parking lot">
            <a:extLst>
              <a:ext uri="{FF2B5EF4-FFF2-40B4-BE49-F238E27FC236}">
                <a16:creationId xmlns:a16="http://schemas.microsoft.com/office/drawing/2014/main" id="{60EF0C30-152B-388D-4BBE-6AD6C1B1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3" y="1416731"/>
            <a:ext cx="7592290" cy="50583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DCA16-016D-6ACC-83DA-AAF01A1B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2CB717-DE56-D009-89AB-00973DF9CB0F}"/>
              </a:ext>
            </a:extLst>
          </p:cNvPr>
          <p:cNvSpPr txBox="1"/>
          <p:nvPr/>
        </p:nvSpPr>
        <p:spPr>
          <a:xfrm>
            <a:off x="2909454" y="581891"/>
            <a:ext cx="281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C7466-6294-7231-8862-20064C1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tree in the middle of a parking lot&#10;&#10;Description automatically generated">
            <a:extLst>
              <a:ext uri="{FF2B5EF4-FFF2-40B4-BE49-F238E27FC236}">
                <a16:creationId xmlns:a16="http://schemas.microsoft.com/office/drawing/2014/main" id="{571AA0E4-FA44-FE49-E433-3B0CFAB6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070"/>
            <a:ext cx="9144000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1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8DC33D6F-B094-72E7-694B-C0FBC560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1798168"/>
            <a:ext cx="9144000" cy="4536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7D9A3-E3EB-FF9B-50F3-8A87D94F1AC5}"/>
              </a:ext>
            </a:extLst>
          </p:cNvPr>
          <p:cNvSpPr txBox="1"/>
          <p:nvPr/>
        </p:nvSpPr>
        <p:spPr>
          <a:xfrm>
            <a:off x="2639451" y="557504"/>
            <a:ext cx="386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Local Contrast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FB96E-0F5D-A654-B865-577D5059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0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in a parking lot&#10;&#10;Description automatically generated">
            <a:extLst>
              <a:ext uri="{FF2B5EF4-FFF2-40B4-BE49-F238E27FC236}">
                <a16:creationId xmlns:a16="http://schemas.microsoft.com/office/drawing/2014/main" id="{52A104F2-76F1-6769-F691-05A4DD98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1162721"/>
            <a:ext cx="8137237" cy="6000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F5133-7334-3F45-2918-98EF7EAF50D8}"/>
              </a:ext>
            </a:extLst>
          </p:cNvPr>
          <p:cNvSpPr txBox="1"/>
          <p:nvPr/>
        </p:nvSpPr>
        <p:spPr>
          <a:xfrm>
            <a:off x="2585051" y="464994"/>
            <a:ext cx="4204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Adjustment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3A8AB-600E-3823-E671-DC685751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3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ee in a parking lot&#10;&#10;Description automatically generated">
            <a:extLst>
              <a:ext uri="{FF2B5EF4-FFF2-40B4-BE49-F238E27FC236}">
                <a16:creationId xmlns:a16="http://schemas.microsoft.com/office/drawing/2014/main" id="{3381D42F-5B0A-DE24-A7E4-49A0455D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4072"/>
            <a:ext cx="9144000" cy="4793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2C8DE-A358-8FF1-58FE-152F8249A2E3}"/>
              </a:ext>
            </a:extLst>
          </p:cNvPr>
          <p:cNvSpPr txBox="1"/>
          <p:nvPr/>
        </p:nvSpPr>
        <p:spPr>
          <a:xfrm>
            <a:off x="2298493" y="738910"/>
            <a:ext cx="454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Adjusted Image Brightness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473504-046C-09A9-9E70-5A70C0E1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erson&#10;&#10;Description automatically generated">
            <a:extLst>
              <a:ext uri="{FF2B5EF4-FFF2-40B4-BE49-F238E27FC236}">
                <a16:creationId xmlns:a16="http://schemas.microsoft.com/office/drawing/2014/main" id="{258112CC-4C75-1327-6DA4-9D9A1BB3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9144000" cy="5068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4549D-4ACF-FFB4-1A0A-170C6160E4FE}"/>
              </a:ext>
            </a:extLst>
          </p:cNvPr>
          <p:cNvSpPr txBox="1"/>
          <p:nvPr/>
        </p:nvSpPr>
        <p:spPr>
          <a:xfrm>
            <a:off x="2171952" y="526473"/>
            <a:ext cx="5549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for Input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E5342-A266-18B3-ED1A-2F5B2448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305</TotalTime>
  <Words>205</Words>
  <Application>Microsoft Office PowerPoint</Application>
  <PresentationFormat>On-screen Show (4:3)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Century Gothic</vt:lpstr>
      <vt:lpstr>Times New Roman</vt:lpstr>
      <vt:lpstr>Wingdings</vt:lpstr>
      <vt:lpstr>Wingdings 3</vt:lpstr>
      <vt:lpstr>Ion</vt:lpstr>
      <vt:lpstr>  Image Enhancement Project</vt:lpstr>
      <vt:lpstr> 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Image Enhancement Project</dc:title>
  <dc:subject/>
  <dc:creator>Md. Farhan Ishtiyak Sezar</dc:creator>
  <cp:keywords/>
  <dc:description>generated using python-pptx</dc:description>
  <cp:lastModifiedBy>Rashedunnabi Rashed</cp:lastModifiedBy>
  <cp:revision>10</cp:revision>
  <dcterms:created xsi:type="dcterms:W3CDTF">2013-01-27T09:14:16Z</dcterms:created>
  <dcterms:modified xsi:type="dcterms:W3CDTF">2024-11-14T02:58:13Z</dcterms:modified>
  <cp:category/>
</cp:coreProperties>
</file>